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3" d="100"/>
          <a:sy n="53" d="100"/>
        </p:scale>
        <p:origin x="-472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EABA2E9-23EA-4A24-B97B-A698051B3A0A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7F2E2C3-66D8-469A-8196-B5F3A727447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588C72-9D7B-44AF-B623-ED22103CE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374481"/>
          </a:xfrm>
        </p:spPr>
        <p:txBody>
          <a:bodyPr>
            <a:normAutofit/>
          </a:bodyPr>
          <a:lstStyle/>
          <a:p>
            <a:r>
              <a:rPr lang="en-US" dirty="0"/>
              <a:t>How to get Your Students to Drive your Technological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A349E26-F6E9-4BED-B478-250AB9B4DC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73458"/>
            <a:ext cx="9144000" cy="1152394"/>
          </a:xfrm>
        </p:spPr>
        <p:txBody>
          <a:bodyPr/>
          <a:lstStyle/>
          <a:p>
            <a:endParaRPr lang="en-US" dirty="0"/>
          </a:p>
          <a:p>
            <a:r>
              <a:rPr lang="en-US" sz="3600" dirty="0"/>
              <a:t>Fasten Your Seatbelts!!!!!!</a:t>
            </a:r>
          </a:p>
        </p:txBody>
      </p:sp>
    </p:spTree>
    <p:extLst>
      <p:ext uri="{BB962C8B-B14F-4D97-AF65-F5344CB8AC3E}">
        <p14:creationId xmlns:p14="http://schemas.microsoft.com/office/powerpoint/2010/main" val="4001148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128751-3BFE-463F-8586-A624D7420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dirty="0"/>
              <a:t>The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61D5B2-2E94-4770-AA18-62FC623B2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Equipment:	Promethean Board</a:t>
            </a:r>
          </a:p>
          <a:p>
            <a:pPr marL="2743200" lvl="6" indent="0">
              <a:buNone/>
            </a:pPr>
            <a:r>
              <a:rPr lang="en-US" sz="2800" dirty="0"/>
              <a:t>Mobile Device Android for this Presentation</a:t>
            </a:r>
          </a:p>
          <a:p>
            <a:pPr marL="2743200" lvl="6" indent="0">
              <a:buNone/>
            </a:pPr>
            <a:r>
              <a:rPr lang="en-US" sz="2800" dirty="0"/>
              <a:t>Cooperative Students(sometimes in short supply)</a:t>
            </a:r>
          </a:p>
        </p:txBody>
      </p:sp>
    </p:spTree>
    <p:extLst>
      <p:ext uri="{BB962C8B-B14F-4D97-AF65-F5344CB8AC3E}">
        <p14:creationId xmlns:p14="http://schemas.microsoft.com/office/powerpoint/2010/main" val="249903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4E17F0-7254-46E2-B757-8D66C0A4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 </a:t>
            </a:r>
            <a:r>
              <a:rPr lang="en-US" dirty="0" err="1"/>
              <a:t>ActivCast</a:t>
            </a:r>
            <a:r>
              <a:rPr lang="en-US" dirty="0"/>
              <a:t> on Your Tablet/Mobile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7516CF5C-3305-4531-A754-8C6182040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to Google Play Store</a:t>
            </a:r>
          </a:p>
          <a:p>
            <a:r>
              <a:rPr lang="en-US" dirty="0"/>
              <a:t>Search for </a:t>
            </a:r>
            <a:r>
              <a:rPr lang="en-US" dirty="0" err="1"/>
              <a:t>ActivCast</a:t>
            </a:r>
            <a:r>
              <a:rPr lang="en-US" dirty="0"/>
              <a:t> Sender for Promethean</a:t>
            </a:r>
          </a:p>
          <a:p>
            <a:r>
              <a:rPr lang="en-US" dirty="0"/>
              <a:t>Make sure you have version 4.3</a:t>
            </a:r>
          </a:p>
          <a:p>
            <a:r>
              <a:rPr lang="en-US" dirty="0"/>
              <a:t>Install</a:t>
            </a:r>
          </a:p>
          <a:p>
            <a:r>
              <a:rPr lang="en-US" dirty="0"/>
              <a:t>Raise your hand if you run into Trouble</a:t>
            </a:r>
          </a:p>
          <a:p>
            <a:r>
              <a:rPr lang="en-US" dirty="0"/>
              <a:t>Signify complete by placing your device on the table</a:t>
            </a:r>
          </a:p>
          <a:p>
            <a:r>
              <a:rPr lang="en-US" dirty="0"/>
              <a:t>Breathe, the hard part is over!!</a:t>
            </a:r>
          </a:p>
        </p:txBody>
      </p:sp>
    </p:spTree>
    <p:extLst>
      <p:ext uri="{BB962C8B-B14F-4D97-AF65-F5344CB8AC3E}">
        <p14:creationId xmlns:p14="http://schemas.microsoft.com/office/powerpoint/2010/main" val="183888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1A8092-987D-462C-B5B0-F6E5960AF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</a:t>
            </a:r>
            <a:r>
              <a:rPr lang="en-US" dirty="0" err="1"/>
              <a:t>ActiveCast</a:t>
            </a:r>
            <a:r>
              <a:rPr lang="en-US" dirty="0"/>
              <a:t>, Raise your hand If you don’t see this: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C9D0F1B-B6B0-4F0C-8C17-C8E93AAFF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40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284894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4489AA-198A-4345-A64B-C6EA17D37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Select CTHS 502 and you will see: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8FEA3EF-F4E5-41C5-A55B-1EAAB67CD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541929"/>
            <a:ext cx="5801784" cy="4536142"/>
          </a:xfrm>
        </p:spPr>
      </p:pic>
    </p:spTree>
    <p:extLst>
      <p:ext uri="{BB962C8B-B14F-4D97-AF65-F5344CB8AC3E}">
        <p14:creationId xmlns:p14="http://schemas.microsoft.com/office/powerpoint/2010/main" val="401947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760D4C-CC6D-4C44-AA4D-0ADEE397D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Don’t Enter the Code Yet, but this is what is next: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291CC3A-B139-456C-BE23-6D0A6947D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40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3765174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C24ACB-BBDC-470B-806D-B35B7A543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This is what you see when you are connected: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8ABBC982-5B22-4D67-94D3-1A5E33D17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538754"/>
            <a:ext cx="5801784" cy="4808257"/>
          </a:xfrm>
        </p:spPr>
      </p:pic>
    </p:spTree>
    <p:extLst>
      <p:ext uri="{BB962C8B-B14F-4D97-AF65-F5344CB8AC3E}">
        <p14:creationId xmlns:p14="http://schemas.microsoft.com/office/powerpoint/2010/main" val="3319096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047063-076C-4018-BBD6-0F711F46F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Now you would Navigate to your content: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EFB2FC4-BA28-4E41-B06C-A58740EEE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40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187920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F2C029-6DFC-4B3F-8D56-AE12E366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You try it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C3F959-FD3E-41BC-9828-BA49045A2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Table 1 first type in the Code and Connect</a:t>
            </a:r>
          </a:p>
          <a:p>
            <a:r>
              <a:rPr lang="en-US" dirty="0"/>
              <a:t>Verify Connection </a:t>
            </a:r>
          </a:p>
          <a:p>
            <a:r>
              <a:rPr lang="en-US" dirty="0"/>
              <a:t>Navigate to Chrome</a:t>
            </a:r>
          </a:p>
          <a:p>
            <a:r>
              <a:rPr lang="en-US" dirty="0"/>
              <a:t>Disconnect</a:t>
            </a:r>
          </a:p>
          <a:p>
            <a:r>
              <a:rPr lang="en-US" dirty="0"/>
              <a:t>Table 2 next and so on….</a:t>
            </a:r>
          </a:p>
        </p:txBody>
      </p:sp>
    </p:spTree>
    <p:extLst>
      <p:ext uri="{BB962C8B-B14F-4D97-AF65-F5344CB8AC3E}">
        <p14:creationId xmlns:p14="http://schemas.microsoft.com/office/powerpoint/2010/main" val="163878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09ABFF-14C8-4AF1-9D4A-F5EDFCD50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Alright! Nice Job!  Let’s See Some content: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5068F8-CFAF-48EC-A398-02E6A640F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05465"/>
          </a:xfrm>
        </p:spPr>
        <p:txBody>
          <a:bodyPr/>
          <a:lstStyle/>
          <a:p>
            <a:r>
              <a:rPr lang="en-US" dirty="0"/>
              <a:t>Graspable math</a:t>
            </a:r>
          </a:p>
          <a:p>
            <a:pPr lvl="1"/>
            <a:r>
              <a:rPr lang="en-US" dirty="0"/>
              <a:t>On your Device Go to www.graspablemath.com/canvas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44AE3D3-C816-432A-AC46-B047CB473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66026"/>
            <a:ext cx="9144000" cy="63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49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69CD6F-B5E4-4F6F-A7C4-71DB1827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Graspablemath</a:t>
            </a:r>
            <a:r>
              <a:rPr lang="en-US" dirty="0"/>
              <a:t>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D510149-D721-46F5-AD84-9EB210805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40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13969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DC9986-FCE6-41F0-BFBE-02CBEEE43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Downside</a:t>
            </a:r>
            <a:br>
              <a:rPr lang="en-US" dirty="0"/>
            </a:br>
            <a:r>
              <a:rPr lang="en-US" dirty="0"/>
              <a:t>(The rest of the Story)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F3FECA-9DAC-4C44-A4BF-A84DF2652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can get into areas where they shouldn’t be, no surprise!</a:t>
            </a:r>
          </a:p>
          <a:p>
            <a:r>
              <a:rPr lang="en-US" dirty="0"/>
              <a:t>Setup a user on your device that limits access to very little</a:t>
            </a:r>
          </a:p>
          <a:p>
            <a:r>
              <a:rPr lang="en-US" dirty="0"/>
              <a:t>This is done in setup/Cloud and Accounts/users</a:t>
            </a:r>
          </a:p>
          <a:p>
            <a:r>
              <a:rPr lang="en-US" dirty="0"/>
              <a:t>Raise your hand if you need help to create a guest profile.</a:t>
            </a:r>
          </a:p>
          <a:p>
            <a:endParaRPr lang="en-US" dirty="0"/>
          </a:p>
          <a:p>
            <a:r>
              <a:rPr lang="en-US" sz="4800" dirty="0"/>
              <a:t>Hover when they have your device!</a:t>
            </a:r>
          </a:p>
        </p:txBody>
      </p:sp>
    </p:spTree>
    <p:extLst>
      <p:ext uri="{BB962C8B-B14F-4D97-AF65-F5344CB8AC3E}">
        <p14:creationId xmlns:p14="http://schemas.microsoft.com/office/powerpoint/2010/main" val="71659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EAEDD3-D892-44DF-A6E8-DADC3697A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you ready?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60681A-62EE-4430-9660-A9487438A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 should be setup on your mobile device</a:t>
            </a:r>
          </a:p>
          <a:p>
            <a:r>
              <a:rPr lang="en-US" dirty="0" err="1"/>
              <a:t>ActivCast</a:t>
            </a:r>
            <a:r>
              <a:rPr lang="en-US" dirty="0"/>
              <a:t> is on your device</a:t>
            </a:r>
          </a:p>
          <a:p>
            <a:r>
              <a:rPr lang="en-US" dirty="0"/>
              <a:t>Promethean board is fully configured</a:t>
            </a:r>
          </a:p>
          <a:p>
            <a:r>
              <a:rPr lang="en-US" dirty="0"/>
              <a:t>Student expectations are well defined</a:t>
            </a:r>
          </a:p>
          <a:p>
            <a:r>
              <a:rPr lang="en-US" dirty="0"/>
              <a:t>Device is fully charged</a:t>
            </a:r>
          </a:p>
          <a:p>
            <a:r>
              <a:rPr lang="en-US" sz="5400" dirty="0"/>
              <a:t>And your Seatbelts are fastened!</a:t>
            </a:r>
          </a:p>
          <a:p>
            <a:r>
              <a:rPr lang="en-US" sz="5400"/>
              <a:t>Engage Hyper-learning</a:t>
            </a:r>
            <a:r>
              <a:rPr lang="en-US" sz="5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17691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7122E6-4391-411F-948A-28BA8098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/>
              <a:t>Legal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3E4B16-AEC8-4E4F-9112-E19C2EEDB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4800" dirty="0"/>
              <a:t>Use district approved content!!!</a:t>
            </a:r>
          </a:p>
          <a:p>
            <a:pPr algn="ctr"/>
            <a:r>
              <a:rPr lang="en-US" sz="4800" dirty="0"/>
              <a:t>They make sure all licenses and copyrights are good.</a:t>
            </a:r>
          </a:p>
          <a:p>
            <a:pPr algn="ctr"/>
            <a:r>
              <a:rPr lang="en-US" sz="4800" dirty="0"/>
              <a:t>And we have some pretty talented folks finding us goodies.</a:t>
            </a:r>
          </a:p>
        </p:txBody>
      </p:sp>
    </p:spTree>
    <p:extLst>
      <p:ext uri="{BB962C8B-B14F-4D97-AF65-F5344CB8AC3E}">
        <p14:creationId xmlns:p14="http://schemas.microsoft.com/office/powerpoint/2010/main" val="1609264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</TotalTime>
  <Words>284</Words>
  <Application>Microsoft Office PowerPoint</Application>
  <PresentationFormat>Custom</PresentationFormat>
  <Paragraphs>49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Angles</vt:lpstr>
      <vt:lpstr>How to get Your Students to Drive your Technological Classroom</vt:lpstr>
      <vt:lpstr>The Setting</vt:lpstr>
      <vt:lpstr>Setup ActivCast on Your Tablet/Mobile</vt:lpstr>
      <vt:lpstr>Start ActiveCast, Raise your hand If you don’t see this:</vt:lpstr>
      <vt:lpstr>Select CTHS 502 and you will see:</vt:lpstr>
      <vt:lpstr>Don’t Enter the Code Yet, but this is what is next:</vt:lpstr>
      <vt:lpstr>This is what you see when you are connected:</vt:lpstr>
      <vt:lpstr>Now you would Navigate to your content:</vt:lpstr>
      <vt:lpstr>You try it Now</vt:lpstr>
      <vt:lpstr>Alright! Nice Job!  Let’s See Some content:</vt:lpstr>
      <vt:lpstr>Graspablemath:</vt:lpstr>
      <vt:lpstr>The Downside (The rest of the Story)</vt:lpstr>
      <vt:lpstr>Are you ready?</vt:lpstr>
      <vt:lpstr>Legal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get Your Students to Drive your Technological Classroom</dc:title>
  <dc:creator>David Kaiser</dc:creator>
  <cp:lastModifiedBy>Dkaiser</cp:lastModifiedBy>
  <cp:revision>8</cp:revision>
  <dcterms:created xsi:type="dcterms:W3CDTF">2019-04-01T15:56:56Z</dcterms:created>
  <dcterms:modified xsi:type="dcterms:W3CDTF">2019-04-02T00:34:35Z</dcterms:modified>
</cp:coreProperties>
</file>